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8" r:id="rId6"/>
    <p:sldId id="259" r:id="rId7"/>
    <p:sldId id="260" r:id="rId8"/>
    <p:sldId id="264" r:id="rId9"/>
    <p:sldId id="262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2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2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9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4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5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02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81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C9977AF-52AC-4760-ADDC-63B05D145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163595"/>
            <a:ext cx="6029325" cy="2855956"/>
          </a:xfrm>
        </p:spPr>
        <p:txBody>
          <a:bodyPr>
            <a:normAutofit/>
          </a:bodyPr>
          <a:lstStyle/>
          <a:p>
            <a:pPr algn="l"/>
            <a:r>
              <a:rPr lang="pl-PL" sz="6200" dirty="0"/>
              <a:t>Bezpieczeństwo w sieci.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612B68-AA2B-40A7-AC7E-3C096EA97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200525"/>
            <a:ext cx="6029324" cy="1595437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Maksymilian  Rydz</a:t>
            </a:r>
          </a:p>
        </p:txBody>
      </p:sp>
      <p:pic>
        <p:nvPicPr>
          <p:cNvPr id="4" name="Picture 3" descr="Kłódka na płycie głównej komputera">
            <a:extLst>
              <a:ext uri="{FF2B5EF4-FFF2-40B4-BE49-F238E27FC236}">
                <a16:creationId xmlns:a16="http://schemas.microsoft.com/office/drawing/2014/main" id="{419B29E6-B709-4EC8-84E9-97CEEFBAC0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09" r="39563" b="-2"/>
          <a:stretch/>
        </p:blipFill>
        <p:spPr>
          <a:xfrm>
            <a:off x="7648048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824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D031FE6-F21B-4DEB-B753-1E7DF95B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42975"/>
            <a:ext cx="4352925" cy="2566987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500" dirty="0" err="1"/>
              <a:t>Szanuj</a:t>
            </a:r>
            <a:r>
              <a:rPr lang="en-US" sz="4500" dirty="0"/>
              <a:t> </a:t>
            </a:r>
            <a:r>
              <a:rPr lang="en-US" sz="4500" dirty="0" err="1"/>
              <a:t>innych</a:t>
            </a:r>
            <a:r>
              <a:rPr lang="en-US" sz="4500" dirty="0"/>
              <a:t> </a:t>
            </a:r>
            <a:r>
              <a:rPr lang="en-US" sz="4500" dirty="0" err="1"/>
              <a:t>ludzi</a:t>
            </a:r>
            <a:r>
              <a:rPr lang="en-US" sz="4500" dirty="0"/>
              <a:t> </a:t>
            </a:r>
            <a:r>
              <a:rPr lang="en-US" sz="4500" dirty="0" err="1"/>
              <a:t>korzystających</a:t>
            </a:r>
            <a:r>
              <a:rPr lang="en-US" sz="4500" dirty="0"/>
              <a:t> z </a:t>
            </a:r>
            <a:r>
              <a:rPr lang="en-US" sz="4500" dirty="0" err="1"/>
              <a:t>internetu</a:t>
            </a:r>
            <a:r>
              <a:rPr lang="pl-PL" sz="4500" dirty="0"/>
              <a:t>.</a:t>
            </a:r>
            <a:endParaRPr lang="en-US" sz="4500" dirty="0"/>
          </a:p>
        </p:txBody>
      </p:sp>
      <p:pic>
        <p:nvPicPr>
          <p:cNvPr id="1026" name="Picture 2" descr="Znalezione obrazy dla zapytania: Szanuj innych ludzi korzystających z internetu">
            <a:extLst>
              <a:ext uri="{FF2B5EF4-FFF2-40B4-BE49-F238E27FC236}">
                <a16:creationId xmlns:a16="http://schemas.microsoft.com/office/drawing/2014/main" id="{3B39F6CB-255D-4EB3-93FE-C04F729FE3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6" r="2831" b="2"/>
          <a:stretch/>
        </p:blipFill>
        <p:spPr bwMode="auto">
          <a:xfrm>
            <a:off x="5334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A3FCE8F-F475-4B81-A0A3-5D5C3824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42975"/>
            <a:ext cx="4352925" cy="2566987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500" dirty="0" err="1"/>
              <a:t>Nie</a:t>
            </a:r>
            <a:r>
              <a:rPr lang="en-US" sz="4500" dirty="0"/>
              <a:t> </a:t>
            </a:r>
            <a:r>
              <a:rPr lang="en-US" sz="4500" dirty="0" err="1"/>
              <a:t>ufaj</a:t>
            </a:r>
            <a:r>
              <a:rPr lang="en-US" sz="4500" dirty="0"/>
              <a:t> </a:t>
            </a:r>
            <a:r>
              <a:rPr lang="en-US" sz="4500" dirty="0" err="1"/>
              <a:t>osobie</a:t>
            </a:r>
            <a:r>
              <a:rPr lang="en-US" sz="4500" dirty="0"/>
              <a:t> </a:t>
            </a:r>
            <a:r>
              <a:rPr lang="en-US" sz="4500" dirty="0" err="1"/>
              <a:t>poznanej</a:t>
            </a:r>
            <a:r>
              <a:rPr lang="en-US" sz="4500" dirty="0"/>
              <a:t> </a:t>
            </a:r>
            <a:r>
              <a:rPr lang="en-US" sz="4500" dirty="0" err="1"/>
              <a:t>przez</a:t>
            </a:r>
            <a:r>
              <a:rPr lang="en-US" sz="4500" dirty="0"/>
              <a:t> internet</a:t>
            </a:r>
            <a:r>
              <a:rPr lang="pl-PL" sz="4500" dirty="0"/>
              <a:t>.</a:t>
            </a:r>
            <a:endParaRPr lang="en-US" sz="45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EE767F-2961-45E5-9DC5-F6B35FDE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809999"/>
            <a:ext cx="4352925" cy="19859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Nie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można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mieć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pewności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kim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osoba</a:t>
            </a:r>
            <a:r>
              <a:rPr lang="en-US" dirty="0">
                <a:solidFill>
                  <a:schemeClr val="tx1"/>
                </a:solidFill>
              </a:rPr>
              <a:t> jest</a:t>
            </a:r>
            <a:r>
              <a:rPr lang="pl-PL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 descr="Znalezione obrazy dla zapytania: Nie ufaj osobie poznanej przez internet">
            <a:extLst>
              <a:ext uri="{FF2B5EF4-FFF2-40B4-BE49-F238E27FC236}">
                <a16:creationId xmlns:a16="http://schemas.microsoft.com/office/drawing/2014/main" id="{8F8CFC6A-3243-4AD8-A204-8D75B2B161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4" r="5265" b="2"/>
          <a:stretch/>
        </p:blipFill>
        <p:spPr bwMode="auto">
          <a:xfrm>
            <a:off x="5334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85F4A3E-3FB2-44C3-888E-73714FA21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62001"/>
            <a:ext cx="6096000" cy="2747962"/>
          </a:xfrm>
        </p:spPr>
        <p:txBody>
          <a:bodyPr>
            <a:normAutofit/>
          </a:bodyPr>
          <a:lstStyle/>
          <a:p>
            <a:pPr algn="l"/>
            <a:r>
              <a:rPr lang="pl-PL" sz="6200" dirty="0"/>
              <a:t>Pomyśl zanim wrzucisz coś do sieci.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2EE0D9-C3E1-4D89-9C23-4AB867F41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4352925" cy="1985963"/>
          </a:xfrm>
        </p:spPr>
        <p:txBody>
          <a:bodyPr>
            <a:normAutofit/>
          </a:bodyPr>
          <a:lstStyle/>
          <a:p>
            <a:pPr algn="l"/>
            <a:r>
              <a:rPr lang="pl-PL" sz="4400" dirty="0"/>
              <a:t>W </a:t>
            </a:r>
            <a:r>
              <a:rPr lang="pl-PL" sz="4400" dirty="0" err="1"/>
              <a:t>internecie</a:t>
            </a:r>
            <a:r>
              <a:rPr lang="pl-PL" sz="4400" dirty="0"/>
              <a:t> nic nie ginie. </a:t>
            </a:r>
          </a:p>
        </p:txBody>
      </p:sp>
      <p:pic>
        <p:nvPicPr>
          <p:cNvPr id="2050" name="Picture 2" descr="Znalezione obrazy dla zapytania: Pomyśl zanim wrzucisz coś do sieci">
            <a:extLst>
              <a:ext uri="{FF2B5EF4-FFF2-40B4-BE49-F238E27FC236}">
                <a16:creationId xmlns:a16="http://schemas.microsoft.com/office/drawing/2014/main" id="{4614C216-136D-4333-8821-FB2716A60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600000">
            <a:off x="7077074" y="1252537"/>
            <a:ext cx="4352925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48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0903CB-78DB-4005-9476-C7B1057B1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42975"/>
            <a:ext cx="4352925" cy="2566987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000" dirty="0" err="1"/>
              <a:t>Zabezpiecz</a:t>
            </a:r>
            <a:r>
              <a:rPr lang="en-US" sz="4000" dirty="0"/>
              <a:t> </a:t>
            </a:r>
            <a:r>
              <a:rPr lang="en-US" sz="4000" dirty="0" err="1"/>
              <a:t>swój</a:t>
            </a:r>
            <a:r>
              <a:rPr lang="en-US" sz="4000" dirty="0"/>
              <a:t> laptop/</a:t>
            </a:r>
            <a:r>
              <a:rPr lang="en-US" sz="4000" dirty="0" err="1"/>
              <a:t>komputer</a:t>
            </a:r>
            <a:r>
              <a:rPr lang="en-US" sz="4000" dirty="0"/>
              <a:t>, </a:t>
            </a:r>
            <a:r>
              <a:rPr lang="en-US" sz="4000" dirty="0" err="1"/>
              <a:t>zainstaluj</a:t>
            </a:r>
            <a:r>
              <a:rPr lang="en-US" sz="4000" dirty="0"/>
              <a:t> </a:t>
            </a:r>
            <a:r>
              <a:rPr lang="en-US" sz="4000" dirty="0" err="1"/>
              <a:t>antywirusa</a:t>
            </a:r>
            <a:r>
              <a:rPr lang="pl-PL" sz="4000" dirty="0"/>
              <a:t>.</a:t>
            </a:r>
            <a:endParaRPr lang="en-US" sz="4000" dirty="0"/>
          </a:p>
        </p:txBody>
      </p:sp>
      <p:pic>
        <p:nvPicPr>
          <p:cNvPr id="3074" name="Picture 2" descr="Znalezione obrazy dla zapytania: antywirus">
            <a:extLst>
              <a:ext uri="{FF2B5EF4-FFF2-40B4-BE49-F238E27FC236}">
                <a16:creationId xmlns:a16="http://schemas.microsoft.com/office/drawing/2014/main" id="{D459E07C-F6E8-4CDE-A196-8B3CB67E8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" r="11777" b="1"/>
          <a:stretch/>
        </p:blipFill>
        <p:spPr bwMode="auto">
          <a:xfrm>
            <a:off x="5334000" y="762000"/>
            <a:ext cx="533458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3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2EB4548-75C3-4378-B272-6713AE50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8200"/>
            <a:ext cx="3810001" cy="1949449"/>
          </a:xfrm>
        </p:spPr>
        <p:txBody>
          <a:bodyPr anchor="b">
            <a:normAutofit/>
          </a:bodyPr>
          <a:lstStyle/>
          <a:p>
            <a:r>
              <a:rPr lang="pl-PL" dirty="0"/>
              <a:t>Dbaj o swoją prywatność.</a:t>
            </a:r>
          </a:p>
        </p:txBody>
      </p:sp>
      <p:pic>
        <p:nvPicPr>
          <p:cNvPr id="4098" name="Picture 2" descr="Znalezione obrazy dla zapytania: Dbaj o swoją prywatność">
            <a:extLst>
              <a:ext uri="{FF2B5EF4-FFF2-40B4-BE49-F238E27FC236}">
                <a16:creationId xmlns:a16="http://schemas.microsoft.com/office/drawing/2014/main" id="{FA6C061A-BA5C-459D-A408-462A1AEA3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r="8133" b="2"/>
          <a:stretch/>
        </p:blipFill>
        <p:spPr bwMode="auto">
          <a:xfrm>
            <a:off x="5334476" y="762001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7468AD-9C0F-4F77-A6F2-65BC1787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3047999"/>
            <a:ext cx="3810000" cy="3048001"/>
          </a:xfrm>
        </p:spPr>
        <p:txBody>
          <a:bodyPr>
            <a:normAutofit/>
          </a:bodyPr>
          <a:lstStyle/>
          <a:p>
            <a:r>
              <a:rPr lang="pl-PL" dirty="0"/>
              <a:t>Skonfiguruj ustawienia prywatności.</a:t>
            </a:r>
          </a:p>
          <a:p>
            <a:r>
              <a:rPr lang="pl-PL" dirty="0"/>
              <a:t>Nie podawaj nikomu swoich haseł.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027D562-8F7E-478A-942E-D959A950C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8A28C56-2619-47F0-B448-9D145309B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8B7F489-7060-4695-A2B7-2E31DAFDB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942975"/>
            <a:ext cx="4352925" cy="2566987"/>
          </a:xfrm>
        </p:spPr>
        <p:txBody>
          <a:bodyPr>
            <a:normAutofit/>
          </a:bodyPr>
          <a:lstStyle/>
          <a:p>
            <a:pPr algn="l"/>
            <a:r>
              <a:rPr lang="pl-PL" sz="4500" dirty="0"/>
              <a:t>Pamiętaj o aktualizacjach swojego sprzętu.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A3E937-22FE-4BEA-B94D-DB648D5B0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3809523" cy="1985963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Aktualizacje ułatwiają sprawne działanie sprzętu.</a:t>
            </a:r>
          </a:p>
        </p:txBody>
      </p:sp>
      <p:pic>
        <p:nvPicPr>
          <p:cNvPr id="5122" name="Picture 2" descr="Znalezione obrazy dla zapytania: aktualizacje sprzętu">
            <a:extLst>
              <a:ext uri="{FF2B5EF4-FFF2-40B4-BE49-F238E27FC236}">
                <a16:creationId xmlns:a16="http://schemas.microsoft.com/office/drawing/2014/main" id="{DEDBE3AE-360E-44F0-9B79-64D49BEF3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88"/>
          <a:stretch/>
        </p:blipFill>
        <p:spPr bwMode="auto">
          <a:xfrm>
            <a:off x="5334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FEB686A-5F40-42D0-8B95-8D6EFD142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68842"/>
            <a:ext cx="4352925" cy="3657600"/>
          </a:xfrm>
        </p:spPr>
        <p:txBody>
          <a:bodyPr>
            <a:normAutofit/>
          </a:bodyPr>
          <a:lstStyle/>
          <a:p>
            <a:pPr algn="l"/>
            <a:br>
              <a:rPr lang="pl-PL" sz="3200" dirty="0"/>
            </a:br>
            <a:r>
              <a:rPr lang="pl-PL" sz="3600" dirty="0"/>
              <a:t>Nie klikaj na nieznane linki, szczególnie korzystając z bankowości internetowej</a:t>
            </a:r>
            <a:r>
              <a:rPr lang="pl-PL" sz="3200" dirty="0"/>
              <a:t>.</a:t>
            </a:r>
          </a:p>
        </p:txBody>
      </p:sp>
      <p:pic>
        <p:nvPicPr>
          <p:cNvPr id="7170" name="Picture 2" descr="Znalezione obrazy dla zapytania: Nie klikaj w nieznane linki, szczególnie korzystając z bankowości internetowej">
            <a:extLst>
              <a:ext uri="{FF2B5EF4-FFF2-40B4-BE49-F238E27FC236}">
                <a16:creationId xmlns:a16="http://schemas.microsoft.com/office/drawing/2014/main" id="{A1FFA5DF-45F5-4757-A78E-9D4E17779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" r="6278" b="2"/>
          <a:stretch/>
        </p:blipFill>
        <p:spPr bwMode="auto">
          <a:xfrm>
            <a:off x="5334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6C869A5-083C-4966-8F6F-38B3C115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8200"/>
            <a:ext cx="3810001" cy="1949449"/>
          </a:xfrm>
        </p:spPr>
        <p:txBody>
          <a:bodyPr anchor="b">
            <a:normAutofit/>
          </a:bodyPr>
          <a:lstStyle/>
          <a:p>
            <a:r>
              <a:rPr lang="pl-PL" dirty="0"/>
              <a:t>Przestrzegaj prawa</a:t>
            </a:r>
          </a:p>
        </p:txBody>
      </p:sp>
      <p:pic>
        <p:nvPicPr>
          <p:cNvPr id="8194" name="Picture 2" descr="Znalezione obrazy dla zapytania: Przestrzegaj prawo w internecie">
            <a:extLst>
              <a:ext uri="{FF2B5EF4-FFF2-40B4-BE49-F238E27FC236}">
                <a16:creationId xmlns:a16="http://schemas.microsoft.com/office/drawing/2014/main" id="{B8735EFF-3C35-4773-A5AB-F589CAE676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" r="1560"/>
          <a:stretch/>
        </p:blipFill>
        <p:spPr bwMode="auto">
          <a:xfrm>
            <a:off x="5334476" y="762001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B4271-FCBB-4259-8812-7EF58DBE6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3047999"/>
            <a:ext cx="3810000" cy="3048001"/>
          </a:xfrm>
        </p:spPr>
        <p:txBody>
          <a:bodyPr>
            <a:normAutofit/>
          </a:bodyPr>
          <a:lstStyle/>
          <a:p>
            <a:r>
              <a:rPr lang="pl-PL" dirty="0"/>
              <a:t>Regulacje prawne obowiązują również w </a:t>
            </a:r>
            <a:r>
              <a:rPr lang="pl-PL" dirty="0" err="1"/>
              <a:t>internecie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027D562-8F7E-478A-942E-D959A950C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8A28C56-2619-47F0-B448-9D145309B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5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4605723-9711-4C94-A78D-B0190CB4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42975"/>
            <a:ext cx="4352925" cy="2566987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500" dirty="0" err="1"/>
              <a:t>Nie</a:t>
            </a:r>
            <a:r>
              <a:rPr lang="en-US" sz="4500" dirty="0"/>
              <a:t> </a:t>
            </a:r>
            <a:r>
              <a:rPr lang="en-US" sz="4500" dirty="0" err="1"/>
              <a:t>wszystkie</a:t>
            </a:r>
            <a:r>
              <a:rPr lang="en-US" sz="4500" dirty="0"/>
              <a:t> </a:t>
            </a:r>
            <a:r>
              <a:rPr lang="en-US" sz="4500" dirty="0" err="1"/>
              <a:t>informacje</a:t>
            </a:r>
            <a:r>
              <a:rPr lang="en-US" sz="4500" dirty="0"/>
              <a:t> w </a:t>
            </a:r>
            <a:r>
              <a:rPr lang="en-US" sz="4500" dirty="0" err="1"/>
              <a:t>internecie</a:t>
            </a:r>
            <a:r>
              <a:rPr lang="en-US" sz="4500" dirty="0"/>
              <a:t> </a:t>
            </a:r>
            <a:r>
              <a:rPr lang="en-US" sz="4500" dirty="0" err="1"/>
              <a:t>są</a:t>
            </a:r>
            <a:r>
              <a:rPr lang="en-US" sz="4500" dirty="0"/>
              <a:t> </a:t>
            </a:r>
            <a:r>
              <a:rPr lang="en-US" sz="4500" dirty="0" err="1"/>
              <a:t>prawdziwe</a:t>
            </a:r>
            <a:r>
              <a:rPr lang="pl-PL" sz="4500" dirty="0"/>
              <a:t>.</a:t>
            </a:r>
            <a:r>
              <a:rPr lang="en-US" sz="45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437A0B-A99C-43DB-B5CB-6A5A093EA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09999"/>
            <a:ext cx="4352925" cy="19859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Staraj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sprawdzać</a:t>
            </a:r>
            <a:r>
              <a:rPr lang="en-US" sz="2400" dirty="0"/>
              <a:t> </a:t>
            </a:r>
            <a:r>
              <a:rPr lang="en-US" sz="2400" dirty="0" err="1"/>
              <a:t>wiarygodność</a:t>
            </a:r>
            <a:r>
              <a:rPr lang="en-US" sz="2400" dirty="0"/>
              <a:t> </a:t>
            </a:r>
            <a:r>
              <a:rPr lang="en-US" sz="2400" dirty="0" err="1"/>
              <a:t>informacji</a:t>
            </a:r>
            <a:r>
              <a:rPr lang="pl-PL" sz="2400" dirty="0"/>
              <a:t>.</a:t>
            </a:r>
            <a:r>
              <a:rPr lang="en-US" sz="2400" dirty="0"/>
              <a:t> </a:t>
            </a:r>
          </a:p>
        </p:txBody>
      </p:sp>
      <p:pic>
        <p:nvPicPr>
          <p:cNvPr id="6146" name="Picture 2" descr="Znalezione obrazy dla zapytania: Nie wszystkie informacje w internecie są prawdziwe">
            <a:extLst>
              <a:ext uri="{FF2B5EF4-FFF2-40B4-BE49-F238E27FC236}">
                <a16:creationId xmlns:a16="http://schemas.microsoft.com/office/drawing/2014/main" id="{91E6F647-6514-4460-9E59-BE5C1DB47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0" r="7187" b="2"/>
          <a:stretch/>
        </p:blipFill>
        <p:spPr bwMode="auto">
          <a:xfrm>
            <a:off x="5334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8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orn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8E2E4"/>
      </a:lt2>
      <a:accent1>
        <a:srgbClr val="80AA9F"/>
      </a:accent1>
      <a:accent2>
        <a:srgbClr val="7AAAB2"/>
      </a:accent2>
      <a:accent3>
        <a:srgbClr val="8CA3C1"/>
      </a:accent3>
      <a:accent4>
        <a:srgbClr val="7F80BA"/>
      </a:accent4>
      <a:accent5>
        <a:srgbClr val="A996C6"/>
      </a:accent5>
      <a:accent6>
        <a:srgbClr val="AF7FBA"/>
      </a:accent6>
      <a:hlink>
        <a:srgbClr val="AE697C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b7afc22-d866-4b5d-8994-cab5b36bfbd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4167C652C51945B17F13DCECA7C0B3" ma:contentTypeVersion="8" ma:contentTypeDescription="Utwórz nowy dokument." ma:contentTypeScope="" ma:versionID="45cf5da4319ecc102ed37d00e85cc003">
  <xsd:schema xmlns:xsd="http://www.w3.org/2001/XMLSchema" xmlns:xs="http://www.w3.org/2001/XMLSchema" xmlns:p="http://schemas.microsoft.com/office/2006/metadata/properties" xmlns:ns2="bb7afc22-d866-4b5d-8994-cab5b36bfbdb" targetNamespace="http://schemas.microsoft.com/office/2006/metadata/properties" ma:root="true" ma:fieldsID="85628c82a9c311416337a9eb30daad8d" ns2:_="">
    <xsd:import namespace="bb7afc22-d866-4b5d-8994-cab5b36bfbdb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afc22-d866-4b5d-8994-cab5b36bfbdb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2F1848-1346-4FE4-A2F7-74C2B460D63E}">
  <ds:schemaRefs>
    <ds:schemaRef ds:uri="bb7afc22-d866-4b5d-8994-cab5b36bfbdb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4856D51-0432-4D4A-9619-14B9C9DEFE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F5AAB0-58FF-49A7-ADC8-349FD69D71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7afc22-d866-4b5d-8994-cab5b36bfb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114</Words>
  <Application>Microsoft Office PowerPoint</Application>
  <PresentationFormat>Panoramiczny</PresentationFormat>
  <Paragraphs>18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Verdana Pro</vt:lpstr>
      <vt:lpstr>Verdana Pro Cond SemiBold</vt:lpstr>
      <vt:lpstr>TornVTI</vt:lpstr>
      <vt:lpstr>Bezpieczeństwo w sieci.</vt:lpstr>
      <vt:lpstr>Nie ufaj osobie poznanej przez internet.</vt:lpstr>
      <vt:lpstr>Pomyśl zanim wrzucisz coś do sieci. </vt:lpstr>
      <vt:lpstr>Zabezpiecz swój laptop/komputer, zainstaluj antywirusa.</vt:lpstr>
      <vt:lpstr>Dbaj o swoją prywatność.</vt:lpstr>
      <vt:lpstr>Pamiętaj o aktualizacjach swojego sprzętu.</vt:lpstr>
      <vt:lpstr> Nie klikaj na nieznane linki, szczególnie korzystając z bankowości internetowej.</vt:lpstr>
      <vt:lpstr>Przestrzegaj prawa</vt:lpstr>
      <vt:lpstr>Nie wszystkie informacje w internecie są prawdziwe. </vt:lpstr>
      <vt:lpstr>Szanuj innych ludzi korzystających z internetu.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Sieci</dc:title>
  <dc:creator>paczek608@gmail.com</dc:creator>
  <cp:lastModifiedBy>Maria</cp:lastModifiedBy>
  <cp:revision>12</cp:revision>
  <dcterms:created xsi:type="dcterms:W3CDTF">2021-02-20T10:32:23Z</dcterms:created>
  <dcterms:modified xsi:type="dcterms:W3CDTF">2021-02-24T16:53:56Z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0x010100BD4167C652C51945B17F13DCECA7C0B3</vt:lpwstr>
  </property>
</Properties>
</file>