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12192000"/>
  <p:defaultTextStyle>
    <a:defPPr>
      <a:defRPr lang="pl-PL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1530" y="3212975"/>
            <a:ext cx="8534399" cy="175259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920054" y="1204857"/>
            <a:ext cx="10339617" cy="1910715"/>
          </a:xfrm>
        </p:spPr>
        <p:txBody>
          <a:bodyPr anchor="b"/>
          <a:lstStyle>
            <a:lvl1pPr algn="ctr">
              <a:defRPr sz="54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8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2331" y="1484784"/>
            <a:ext cx="10312995" cy="410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Title 10"/>
          <p:cNvSpPr>
            <a:spLocks noGrp="1"/>
          </p:cNvSpPr>
          <p:nvPr>
            <p:ph type="title"/>
          </p:nvPr>
        </p:nvSpPr>
        <p:spPr bwMode="auto">
          <a:xfrm>
            <a:off x="925158" y="116631"/>
            <a:ext cx="10341684" cy="105425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402" y="1556793"/>
            <a:ext cx="5071871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6288021" y="1556793"/>
            <a:ext cx="5071871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9402" y="1556791"/>
            <a:ext cx="5080583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402" y="2492895"/>
            <a:ext cx="5071871" cy="36276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384031" y="1556791"/>
            <a:ext cx="5074114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6288021" y="2492897"/>
            <a:ext cx="5071871" cy="37800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712773" y="596974"/>
            <a:ext cx="4563310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922669" y="559398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12773" y="2618910"/>
            <a:ext cx="4548966" cy="350219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903642" y="4668818"/>
            <a:ext cx="10356027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917985" y="5324305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543606" y="620687"/>
            <a:ext cx="6929454" cy="3897818"/>
          </a:xfrm>
        </p:spPr>
        <p:txBody>
          <a:bodyPr/>
          <a:lstStyle>
            <a:lvl1pPr marL="0" indent="0">
              <a:buNone/>
              <a:defRPr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925158" y="116631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2330" y="1772815"/>
            <a:ext cx="10327339" cy="432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26.02.2021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914400">
        <a:spcBef>
          <a:spcPts val="0"/>
        </a:spcBef>
        <a:buClrTx/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79" indent="-342900" algn="l" defTabSz="914400">
        <a:spcBef>
          <a:spcPts val="0"/>
        </a:spcBef>
        <a:buClrTx/>
        <a:buFont typeface="Times New Roman"/>
        <a:buChar char="–"/>
        <a:defRPr sz="2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>
        <a:spcBef>
          <a:spcPts val="0"/>
        </a:spcBef>
        <a:buClrTx/>
        <a:buFont typeface="Arial"/>
        <a:buChar char="•"/>
        <a:defRPr sz="20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>
        <a:spcBef>
          <a:spcPts val="0"/>
        </a:spcBef>
        <a:buClrTx/>
        <a:buFont typeface="Times New Roman"/>
        <a:buChar char="–"/>
        <a:defRPr sz="18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09" indent="-285750" algn="l" defTabSz="914400">
        <a:spcBef>
          <a:spcPts val="0"/>
        </a:spcBef>
        <a:buClrTx/>
        <a:buFont typeface="Times New Roman"/>
        <a:buChar char="»"/>
        <a:defRPr sz="16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Bezpieczeństwo </a:t>
            </a:r>
            <a:r>
              <a:rPr lang="en-US"/>
              <a:t>w internecie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394847" y="3602037"/>
            <a:ext cx="9144000" cy="1655761"/>
          </a:xfrm>
        </p:spPr>
        <p:txBody>
          <a:bodyPr/>
          <a:lstStyle/>
          <a:p>
            <a:pPr>
              <a:defRPr/>
            </a:pPr>
            <a:r>
              <a:rPr lang="pl-PL"/>
              <a:t>Natalia Kuzdrowska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01677" y="3530760"/>
            <a:ext cx="8330338" cy="30020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w="http://schemas.openxmlformats.org/wordprocessingml/2006/main" xmlns:m="http://schemas.openxmlformats.org/officeDocument/2006/math" xmlns="">
      <p:transition spd="slow" advClick="1">
        <p:wheel spokes="1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sz="3600"/>
              <a:t> Dziękuje za uwagę</a:t>
            </a: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 sz="3600"/>
              <a:t>wykonała Natalia Kuzdrowska </a:t>
            </a:r>
          </a:p>
        </p:txBody>
      </p:sp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sz="4800">
                <a:latin typeface="Arial Black"/>
                <a:ea typeface="Arial Black"/>
                <a:cs typeface="Arial Black"/>
              </a:rPr>
              <a:t>Koniec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041961" y="3429000"/>
            <a:ext cx="2466974" cy="18478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w="http://schemas.openxmlformats.org/wordprocessingml/2006/main" xmlns:m="http://schemas.openxmlformats.org/officeDocument/2006/math" xmlns="">
      <p:transition spd="slow" advClick="1">
        <p:wheel spokes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lang="pl-PL" sz="4800">
                <a:latin typeface="Arial Black"/>
                <a:ea typeface="Arial Black"/>
                <a:cs typeface="Arial Black"/>
              </a:rPr>
              <a:t>  Niebezpieczeństwa które zagrażają w internecie.</a:t>
            </a:r>
            <a:endParaRPr sz="4800"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pl-PL" sz="3600"/>
              <a:t>Niebezpieczni znajomi</a:t>
            </a:r>
            <a:endParaRPr sz="3600"/>
          </a:p>
          <a:p>
            <a:pPr>
              <a:defRPr/>
            </a:pPr>
            <a:r>
              <a:rPr lang="pl-PL" sz="3600"/>
              <a:t>Cyberprzemoc</a:t>
            </a:r>
            <a:endParaRPr lang="en-AU" sz="3600"/>
          </a:p>
          <a:p>
            <a:pPr>
              <a:defRPr/>
            </a:pPr>
            <a:r>
              <a:rPr lang="pl-PL" sz="3600"/>
              <a:t>Nieświadome udostępnianie danych </a:t>
            </a:r>
            <a:endParaRPr sz="3600"/>
          </a:p>
          <a:p>
            <a:pPr>
              <a:defRPr/>
            </a:pPr>
            <a:r>
              <a:rPr lang="pl-PL" sz="3600"/>
              <a:t>Uzależnienie od internetu</a:t>
            </a:r>
            <a:endParaRPr sz="360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366259" y="3109708"/>
            <a:ext cx="3614291" cy="1743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w="http://schemas.openxmlformats.org/wordprocessingml/2006/main" xmlns:m="http://schemas.openxmlformats.org/officeDocument/2006/math" xmlns="">
      <p:transition spd="slow" advClick="1">
        <p:wheel spokes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98516" y="116631"/>
            <a:ext cx="11962753" cy="6663876"/>
          </a:xfrm>
        </p:spPr>
        <p:txBody>
          <a:bodyPr/>
          <a:lstStyle/>
          <a:p>
            <a:pPr>
              <a:defRPr/>
            </a:pPr>
            <a:r>
              <a:rPr sz="9600"/>
              <a:t>Zasady korzystania z internetu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ctr">
              <a:defRPr/>
            </a:pPr>
            <a:r>
              <a:rPr lang="pl-PL" sz="4800">
                <a:latin typeface="Arial Black"/>
                <a:ea typeface="Arial Black"/>
                <a:cs typeface="Arial Black"/>
              </a:rPr>
              <a:t>Zasada Nr.1</a:t>
            </a:r>
            <a:endParaRPr sz="4800"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US" sz="7200" b="0" i="0" u="none" strike="noStrike" cap="none" spc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</a:t>
            </a:r>
            <a:r>
              <a:rPr lang="pl-PL" sz="7200" b="0" i="0" u="none" strike="noStrike" cap="none" spc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Nie udostępniaj nikomu swoich haseł!</a:t>
            </a:r>
            <a:endParaRPr sz="7200">
              <a:solidFill>
                <a:schemeClr val="tx2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630074" y="4611106"/>
            <a:ext cx="3813993" cy="1543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w="http://schemas.openxmlformats.org/wordprocessingml/2006/main" xmlns:m="http://schemas.openxmlformats.org/officeDocument/2006/math" xmlns="">
      <p:transition spd="slow" advClick="1">
        <p:wheel spokes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pl-PL" sz="4800">
                <a:latin typeface="Arial Black"/>
                <a:ea typeface="Arial Black"/>
                <a:cs typeface="Arial Black"/>
              </a:rPr>
              <a:t>Zasada nr. 2</a:t>
            </a:r>
            <a:endParaRPr sz="4800"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pl-PL" sz="7200" b="0" i="0" u="none" strike="noStrike" cap="none" spc="0">
                <a:solidFill>
                  <a:schemeClr val="tx2"/>
                </a:solidFill>
                <a:latin typeface="Arial"/>
                <a:ea typeface="Arial"/>
                <a:cs typeface="Arial"/>
              </a:rPr>
              <a:t>Nie rozmawiaj przez internet z osobami których nie znasz</a:t>
            </a:r>
            <a:endParaRPr sz="7200">
              <a:solidFill>
                <a:schemeClr val="tx2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783987" y="4695340"/>
            <a:ext cx="2857500" cy="160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w="http://schemas.openxmlformats.org/wordprocessingml/2006/main" xmlns:m="http://schemas.openxmlformats.org/officeDocument/2006/math" xmlns="">
      <p:transition spd="slow" advClick="1">
        <p:wheel spokes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pl-PL" sz="4800">
                <a:latin typeface="Arial Black"/>
                <a:ea typeface="Arial Black"/>
                <a:cs typeface="Arial Black"/>
              </a:rPr>
              <a:t>Zasada nr. 3</a:t>
            </a:r>
            <a:endParaRPr sz="4800"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sz="7200">
                <a:solidFill>
                  <a:schemeClr val="tx2"/>
                </a:solidFill>
              </a:rPr>
              <a:t>Nie korzystaj ze stron </a:t>
            </a:r>
            <a:r>
              <a:rPr sz="4800">
                <a:solidFill>
                  <a:schemeClr val="tx2"/>
                </a:solidFill>
              </a:rPr>
              <a:t>które </a:t>
            </a:r>
            <a:r>
              <a:rPr sz="7200">
                <a:solidFill>
                  <a:schemeClr val="tx2"/>
                </a:solidFill>
              </a:rPr>
              <a:t>nie są przeznaczone dla ciebie!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266113" y="4373024"/>
            <a:ext cx="2791428" cy="1857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w="http://schemas.openxmlformats.org/wordprocessingml/2006/main" xmlns:m="http://schemas.openxmlformats.org/officeDocument/2006/math" xmlns="">
      <p:transition spd="slow" advClick="1">
        <p:wheel spokes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ctr">
              <a:defRPr/>
            </a:pPr>
            <a:r>
              <a:rPr sz="4800">
                <a:latin typeface="Arial Black"/>
                <a:ea typeface="Arial Black"/>
                <a:cs typeface="Arial Black"/>
              </a:rPr>
              <a:t>Zasada nr.4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sz="7200">
                <a:solidFill>
                  <a:schemeClr val="tx2"/>
                </a:solidFill>
              </a:rPr>
              <a:t>Korzystaj ze stron które znasz!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482121" y="3933055"/>
            <a:ext cx="3285759" cy="1628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w="http://schemas.openxmlformats.org/wordprocessingml/2006/main" xmlns:m="http://schemas.openxmlformats.org/officeDocument/2006/math" xmlns="">
      <p:transition spd="slow" advClick="1">
        <p:wheel spokes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9" y="371313"/>
            <a:ext cx="10515600" cy="1319374"/>
          </a:xfrm>
        </p:spPr>
        <p:txBody>
          <a:bodyPr/>
          <a:lstStyle/>
          <a:p>
            <a:pPr algn="ctr">
              <a:defRPr/>
            </a:pPr>
            <a:r>
              <a:rPr sz="4800">
                <a:latin typeface="Arial Black"/>
                <a:ea typeface="Arial Black"/>
                <a:cs typeface="Arial Black"/>
              </a:rPr>
              <a:t>Uzależnienie</a:t>
            </a:r>
            <a:endParaRPr sz="48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55000" lnSpcReduction="9000"/>
          </a:bodyPr>
          <a:lstStyle/>
          <a:p>
            <a:pPr>
              <a:defRPr/>
            </a:pPr>
            <a:r>
              <a:rPr sz="7200">
                <a:solidFill>
                  <a:schemeClr val="tx2"/>
                </a:solidFill>
              </a:rPr>
              <a:t> </a:t>
            </a:r>
            <a:r>
              <a:rPr sz="7200" b="0" i="0" u="none">
                <a:solidFill>
                  <a:schemeClr val="tx2"/>
                </a:solidFill>
                <a:latin typeface="Arial"/>
                <a:ea typeface="Arial"/>
                <a:cs typeface="Arial"/>
              </a:rPr>
              <a:t>Zespół </a:t>
            </a:r>
            <a:r>
              <a:rPr sz="7200" b="1" i="0" u="none">
                <a:solidFill>
                  <a:schemeClr val="tx2"/>
                </a:solidFill>
                <a:latin typeface="Arial"/>
                <a:ea typeface="Arial"/>
                <a:cs typeface="Arial"/>
              </a:rPr>
              <a:t>uzależnienia od internetu</a:t>
            </a:r>
            <a:r>
              <a:rPr sz="7200" b="0" i="0" u="none">
                <a:solidFill>
                  <a:schemeClr val="tx2"/>
                </a:solidFill>
                <a:latin typeface="Arial"/>
                <a:ea typeface="Arial"/>
                <a:cs typeface="Arial"/>
              </a:rPr>
              <a:t> , </a:t>
            </a:r>
            <a:r>
              <a:rPr sz="7200" b="1" i="0" u="none">
                <a:solidFill>
                  <a:schemeClr val="tx2"/>
                </a:solidFill>
                <a:latin typeface="Arial"/>
                <a:ea typeface="Arial"/>
                <a:cs typeface="Arial"/>
              </a:rPr>
              <a:t>uzależnienie od internetu</a:t>
            </a:r>
            <a:r>
              <a:rPr sz="7200" b="0" i="0" u="none">
                <a:solidFill>
                  <a:schemeClr val="tx2"/>
                </a:solidFill>
                <a:latin typeface="Arial"/>
                <a:ea typeface="Arial"/>
                <a:cs typeface="Arial"/>
              </a:rPr>
              <a:t> – zespół zależności polegający na wielogodzinnym korzystaniu z sieci internet, które jest dla pacjenta źródłem dystresu oraz negatywnie wpływa na jego funkcjonowanie w sferze fizycznej, psychicznej, interpersonalnej, społecznej, rodzinnej i ekonomicznej.</a:t>
            </a:r>
            <a:endParaRPr sz="7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w="http://schemas.openxmlformats.org/wordprocessingml/2006/main" xmlns:m="http://schemas.openxmlformats.org/officeDocument/2006/math" xmlns="">
      <p:transition spd="slow" advClick="1">
        <p:wheel spokes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sz="4800">
                <a:latin typeface="Arial Black"/>
                <a:ea typeface="Arial Black"/>
                <a:cs typeface="Arial Black"/>
              </a:rPr>
              <a:t>Internet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t>                                      </a:t>
            </a:r>
          </a:p>
          <a:p>
            <a:pPr marL="0" indent="0">
              <a:buFont typeface="Arial"/>
              <a:buNone/>
              <a:defRPr/>
            </a:pPr>
            <a:r>
              <a:t>Złe strony</a:t>
            </a:r>
          </a:p>
          <a:p>
            <a:pPr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t>Dobre strony</a:t>
            </a:r>
          </a:p>
          <a:p>
            <a:pPr marL="0" indent="0">
              <a:buFont typeface="Arial"/>
              <a:buNone/>
              <a:defRPr/>
            </a:pPr>
            <a:endParaRPr/>
          </a:p>
        </p:txBody>
      </p:sp>
      <p:sp>
        <p:nvSpPr>
          <p:cNvPr id="6" name="Nawias klamrowy zamykający 5"/>
          <p:cNvSpPr/>
          <p:nvPr/>
        </p:nvSpPr>
        <p:spPr bwMode="auto">
          <a:xfrm>
            <a:off x="2358686" y="1979355"/>
            <a:ext cx="1856567" cy="1904999"/>
          </a:xfrm>
          <a:prstGeom prst="rightBrace">
            <a:avLst>
              <a:gd name="adj1" fmla="val 8333"/>
              <a:gd name="adj2" fmla="val 50847"/>
            </a:avLst>
          </a:prstGeom>
          <a:noFill/>
          <a:ln w="6350" cap="flat" cmpd="sng" algn="ctr">
            <a:solidFill>
              <a:srgbClr val="0D0D0D"/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" name="Prostokąt 6"/>
          <p:cNvSpPr/>
          <p:nvPr/>
        </p:nvSpPr>
        <p:spPr bwMode="auto">
          <a:xfrm>
            <a:off x="4812584" y="1958949"/>
            <a:ext cx="2841355" cy="228693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8" name="Prostokąt 7"/>
          <p:cNvSpPr/>
          <p:nvPr/>
        </p:nvSpPr>
        <p:spPr bwMode="auto">
          <a:xfrm>
            <a:off x="4715720" y="1979355"/>
            <a:ext cx="3212669" cy="17983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sz="2800">
                <a:solidFill>
                  <a:schemeClr val="tx2"/>
                </a:solidFill>
                <a:latin typeface="Arial"/>
                <a:ea typeface="Arial"/>
                <a:cs typeface="Arial"/>
              </a:rPr>
              <a:t>1.Uzależnienie</a:t>
            </a:r>
          </a:p>
          <a:p>
            <a:pPr>
              <a:defRPr/>
            </a:pPr>
            <a:r>
              <a:rPr sz="2800">
                <a:solidFill>
                  <a:schemeClr val="tx2"/>
                </a:solidFill>
                <a:latin typeface="Arial"/>
                <a:ea typeface="Arial"/>
                <a:cs typeface="Arial"/>
              </a:rPr>
              <a:t>2.Wirusy</a:t>
            </a:r>
          </a:p>
          <a:p>
            <a:pPr>
              <a:defRPr/>
            </a:pPr>
            <a:r>
              <a:rPr sz="2800">
                <a:solidFill>
                  <a:schemeClr val="tx2"/>
                </a:solidFill>
                <a:latin typeface="Arial"/>
                <a:ea typeface="Arial"/>
                <a:cs typeface="Arial"/>
              </a:rPr>
              <a:t>3.Oszuści</a:t>
            </a:r>
          </a:p>
        </p:txBody>
      </p:sp>
      <p:sp>
        <p:nvSpPr>
          <p:cNvPr id="9" name="Nawias klamrowy zamykający 8"/>
          <p:cNvSpPr/>
          <p:nvPr/>
        </p:nvSpPr>
        <p:spPr bwMode="auto">
          <a:xfrm>
            <a:off x="2108453" y="4375042"/>
            <a:ext cx="2357033" cy="2098728"/>
          </a:xfrm>
          <a:prstGeom prst="rightBrace">
            <a:avLst>
              <a:gd name="adj1" fmla="val 8333"/>
              <a:gd name="adj2" fmla="val 50000"/>
            </a:avLst>
          </a:prstGeom>
          <a:ln w="6350" cap="flat" cmpd="sng" algn="ctr">
            <a:solidFill>
              <a:schemeClr val="tx1">
                <a:lumMod val="94901"/>
                <a:lumOff val="5099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0" name="Prostokąt 9"/>
          <p:cNvSpPr/>
          <p:nvPr/>
        </p:nvSpPr>
        <p:spPr bwMode="auto">
          <a:xfrm>
            <a:off x="4812584" y="4730211"/>
            <a:ext cx="3020488" cy="128019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2600">
                <a:solidFill>
                  <a:schemeClr val="tx2"/>
                </a:solidFill>
              </a:rPr>
              <a:t>1. Nauka</a:t>
            </a:r>
          </a:p>
          <a:p>
            <a:pPr>
              <a:defRPr/>
            </a:pPr>
            <a:r>
              <a:rPr sz="2600">
                <a:solidFill>
                  <a:schemeClr val="tx2"/>
                </a:solidFill>
              </a:rPr>
              <a:t>2. dobre gry</a:t>
            </a:r>
          </a:p>
          <a:p>
            <a:pPr>
              <a:defRPr/>
            </a:pPr>
            <a:r>
              <a:rPr sz="2600">
                <a:solidFill>
                  <a:schemeClr val="tx2"/>
                </a:solidFill>
              </a:rPr>
              <a:t>3. dobre filmy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390152" y="2878533"/>
            <a:ext cx="2676524" cy="1714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w="http://schemas.openxmlformats.org/wordprocessingml/2006/main" xmlns:m="http://schemas.openxmlformats.org/officeDocument/2006/math" xmlns="">
      <p:transition spd="slow" advClick="1">
        <p:wheel spokes="1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Lines">
  <a:themeElements>
    <a:clrScheme name="Lines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>
            <a:tint val="96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>
          <a:blip xmlns:r="http://schemas.openxmlformats.org/officeDocument/2006/relationships"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 bwMode="auto"/>
      <a:bodyPr/>
      <a:lstStyle/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175c772f-88e4-4a05-8a12-3d0d3ed62d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F26191D5CBAF4BB10FB9D77E75C11C" ma:contentTypeVersion="9" ma:contentTypeDescription="Utwórz nowy dokument." ma:contentTypeScope="" ma:versionID="fe585f386350f88ac6c3f98d72a79b44">
  <xsd:schema xmlns:xsd="http://www.w3.org/2001/XMLSchema" xmlns:xs="http://www.w3.org/2001/XMLSchema" xmlns:p="http://schemas.microsoft.com/office/2006/metadata/properties" xmlns:ns2="175c772f-88e4-4a05-8a12-3d0d3ed62dee" targetNamespace="http://schemas.microsoft.com/office/2006/metadata/properties" ma:root="true" ma:fieldsID="a89ec2c863e7a374390ee71cd1c18537" ns2:_="">
    <xsd:import namespace="175c772f-88e4-4a05-8a12-3d0d3ed62dee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c772f-88e4-4a05-8a12-3d0d3ed62dee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BBA1E9-5803-45D2-8128-DB2E19F9E6F1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175c772f-88e4-4a05-8a12-3d0d3ed62dee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8863EF7-8052-42C6-9BB4-D5899A4C4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734CC3-0B5B-45BD-A708-4D2D0F30C5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5c772f-88e4-4a05-8a12-3d0d3ed62d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155</Words>
  <Application>Microsoft Office PowerPoint</Application>
  <DocSecurity>0</DocSecurity>
  <PresentationFormat>Panoramiczny</PresentationFormat>
  <Paragraphs>41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Lines</vt:lpstr>
      <vt:lpstr>Bezpieczeństwo w internecie</vt:lpstr>
      <vt:lpstr>  Niebezpieczeństwa które zagrażają w internecie.</vt:lpstr>
      <vt:lpstr>Zasady korzystania z internetu</vt:lpstr>
      <vt:lpstr>Zasada Nr.1</vt:lpstr>
      <vt:lpstr>Zasada nr. 2</vt:lpstr>
      <vt:lpstr>Zasada nr. 3</vt:lpstr>
      <vt:lpstr>Zasada nr.4</vt:lpstr>
      <vt:lpstr>Uzależnienie</vt:lpstr>
      <vt:lpstr>Internet</vt:lpstr>
      <vt:lpstr>Koniec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w internecie</dc:title>
  <dc:subject/>
  <dc:creator>HP</dc:creator>
  <cp:keywords/>
  <dc:description/>
  <cp:lastModifiedBy>Maria</cp:lastModifiedBy>
  <cp:revision>2</cp:revision>
  <dcterms:created xsi:type="dcterms:W3CDTF">2012-12-03T06:56:55Z</dcterms:created>
  <dcterms:modified xsi:type="dcterms:W3CDTF">2021-02-26T14:44:57Z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0x010100EDF26191D5CBAF4BB10FB9D77E75C11C</vt:lpwstr>
  </property>
</Properties>
</file>